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9D4CE-E71F-30AF-2C9A-3E3F73ED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A9CDF-9C91-379F-1AAF-1C73C3BE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1B52-B1C6-44C8-98CE-772FE3003920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5D3D14-4E3A-8D3D-F2B4-EDF1014C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A2ABF-F304-7919-3B6B-54C71F2B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C6B8-48B2-4D7A-BC2D-29DEBFCA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9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CE3ED-2CF3-4BCC-FFCD-EFB01350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88405-489D-BB46-0102-FA670CDAC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41658-23AC-329C-705D-AD4E6C50D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21B52-B1C6-44C8-98CE-772FE3003920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CA29D-B10A-C698-B53A-BC9F34271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10E42-3E2F-5CAE-E705-DF93C6DB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C1C6B8-48B2-4D7A-BC2D-29DEBFCA4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8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659D6A-F7F5-2DB1-390B-C5A8A9A81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85E3A-4DF6-ECE6-D373-A32EF42BCB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99564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AAE5C5-4C92-09F8-2E4B-6AB344AA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EEB8BB-C635-93A7-1670-CB70A30408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29370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D7CF78-F09B-C460-7C42-482CFC9B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B2B0A-3F23-1BC2-251E-F6F8FFB9E7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68299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238F9D-AAD0-D23C-35E1-B3EDF8C0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0FC77-39E3-EFDD-863D-A0423BA5DE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7849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9006A2-A8CA-EE41-81E5-2D650BD7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FF94A2-D882-4C9B-5FCC-B1B119782C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32059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4DB45B-9C55-C6B6-F4E5-1552C6D3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500" b="1">
                <a:latin typeface="Montserrat" pitchFamily="2" charset="0"/>
              </a:rPr>
              <a:t>First-Time Buyer Source of Downpayment</a:t>
            </a:r>
            <a:endParaRPr lang="en-US" sz="3500" b="1" dirty="0">
              <a:latin typeface="Montserrat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C460C-54A1-9E44-6326-68FD2918A0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09655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C41003-34B6-6592-1328-AF0EE959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15684-50A2-C24C-40BF-7BE5826C14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61641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D43D30-6163-31B7-D570-EE1B30A94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DC752-5D02-1D4F-30FA-1FBF250B02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0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1400CD-6090-6898-77BC-423271DC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289E79-AD78-B513-DB38-232598A10E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55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4903D1-07A9-31EE-4C20-CF57A6F6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350F1-A4CD-F3CB-FD5B-F74C24B86F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33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38CAFA-1F50-B10A-D2A6-73ECFA68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1E796-84F3-0730-9D48-C76B5B477A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70412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D1B824-EA69-CDA6-EA17-CF8BCF8B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900" b="1">
                <a:solidFill>
                  <a:schemeClr val="tx1"/>
                </a:solidFill>
                <a:latin typeface="Montserrat" panose="02000505000000020004" pitchFamily="2" charset="77"/>
                <a:ea typeface="+mn-ea"/>
                <a:cs typeface="+mn-cs"/>
              </a:rPr>
              <a:t>Nationwide Housing Forecast</a:t>
            </a:r>
            <a:endParaRPr lang="en-US" sz="2800" b="1" dirty="0">
              <a:solidFill>
                <a:schemeClr val="tx1"/>
              </a:solidFill>
              <a:latin typeface="Montserrat" panose="02000505000000020004" pitchFamily="2" charset="77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A117F-7B39-618D-7211-F5A8ED1275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53994"/>
      </p:ext>
    </p:extLst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3A3ADE-1E2C-C053-57F6-5A21F536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05B5E2-543D-F44F-1F1F-98F32CDB8E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47967"/>
      </p:ext>
    </p:extLst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B0330B-3CDE-2092-A794-228CB9A1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1F633-0380-06BD-3C42-B443FC5E5C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1978"/>
      </p:ext>
    </p:extLst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606817-FBEF-6E5F-D506-C4B131A8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DB6A1-9528-CCF7-F5C1-5EB9D664C8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04779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829A34-E0DC-452D-70B5-1029BDAA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33F92-80AD-9D94-FBCB-FC08CA3464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08621"/>
      </p:ext>
    </p:extLst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16A88E-8B19-ADAB-43BC-32634AD8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C89CC-4AFA-84F5-0B42-527D6B4D93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32331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5A0035-C5C9-B16E-7E1D-344AE855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727A0-ACA4-A7A8-6F7D-999C43C11D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20676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B79F5E-DCFB-E0B7-D306-5BE0BE22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A93E25-78D7-F19F-0077-C0FA0021B5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92045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AB1246-5F3A-2E3D-371E-AACCD70C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B8F53-BE71-A48C-9E4E-606DAB482A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40791"/>
      </p:ext>
    </p:extLst>
  </p:cSld>
  <p:clrMapOvr>
    <a:masterClrMapping/>
  </p:clrMapOvr>
  <p:transition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AA0FA1-8BBB-D5FE-E937-4DDE1150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EA77F-4682-A6D0-BC64-51826B2D5A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23383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46BB52-D4DE-E3FF-7B63-AF47C0D4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4328A-2994-78D9-A00E-5C3E9C0014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64710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288666-FD0D-230D-2949-76C9B061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5B8387-50B9-592C-C682-7A85B6A033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57165"/>
      </p:ext>
    </p:extLst>
  </p:cSld>
  <p:clrMapOvr>
    <a:masterClrMapping/>
  </p:clrMapOvr>
  <p:transition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D94942-BF32-300C-9385-0B7C9EB2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1108A-BE54-F013-F1C8-B1835B9978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94479"/>
      </p:ext>
    </p:extLst>
  </p:cSld>
  <p:clrMapOvr>
    <a:masterClrMapping/>
  </p:clrMapOvr>
  <p:transition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01DB4D-03C2-4559-519A-FF58C7010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B51A2D-4DFE-8003-C0F3-540B3042D1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70234"/>
      </p:ext>
    </p:extLst>
  </p:cSld>
  <p:clrMapOvr>
    <a:masterClrMapping/>
  </p:clrMapOvr>
  <p:transition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188A4F-5236-6AAB-BFD1-7C69141A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32D59-375A-FEAD-6F8D-47CF7E2FDE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73410"/>
      </p:ext>
    </p:extLst>
  </p:cSld>
  <p:clrMapOvr>
    <a:masterClrMapping/>
  </p:clrMapOvr>
  <p:transition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ADDF92-4852-31ED-D016-874CE3023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2FBEB-456D-18D6-3AB0-B9B151BED8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60386"/>
      </p:ext>
    </p:extLst>
  </p:cSld>
  <p:clrMapOvr>
    <a:masterClrMapping/>
  </p:clrMapOvr>
  <p:transition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CB1D7B-EBB8-39D8-2CAE-0E23F79A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66FAF-A652-8A5F-40E7-8DE74CB205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39680"/>
      </p:ext>
    </p:extLst>
  </p:cSld>
  <p:clrMapOvr>
    <a:masterClrMapping/>
  </p:clrMapOvr>
  <p:transition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9078B2-36FA-66C2-8691-CF2660EC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BB3CF-7590-B3FF-6605-863C3A52B7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3564"/>
      </p:ext>
    </p:extLst>
  </p:cSld>
  <p:clrMapOvr>
    <a:masterClrMapping/>
  </p:clrMapOvr>
  <p:transition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90EDF8-B404-E502-7AD6-94F388B30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038B3-9197-47FC-7CCB-51C55C62CE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77955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481902-958F-46D3-6403-C3A60E44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B53E9-0751-FF84-A795-A3BEDD0BA1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5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6E04FC-9FD0-89B6-66B7-37C23AEF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EBAEA-079E-4FA0-206A-326310AA90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14067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049E9B-4D57-29EC-F9F0-8D9723D2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4F235-1CC8-4A11-35E2-0F30FC1118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39040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5DDEB8-ABD2-D227-9B29-E826769F2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D23A62-0D2C-4363-CA68-D62E60EF24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51190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5C492F-9023-F083-5C16-63529CAA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16F174-42BF-3AEF-CC3D-1A431780C7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39284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F83E07-7312-C5AC-F503-14E6502C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4FA60-D24C-6149-1585-65DBEFF849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64592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Aptos</vt:lpstr>
      <vt:lpstr>Aptos Display</vt:lpstr>
      <vt:lpstr>Arial</vt:lpstr>
      <vt:lpstr>Montserrat</vt:lpstr>
      <vt:lpstr>Office Theme</vt:lpstr>
      <vt:lpstr>PowerPoint Presentation</vt:lpstr>
      <vt:lpstr>Nationwide Housing Forecast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First-Time Buyer Source of Downpayment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Lautz</dc:creator>
  <cp:lastModifiedBy>Jessica Lautz</cp:lastModifiedBy>
  <cp:revision>1</cp:revision>
  <dcterms:created xsi:type="dcterms:W3CDTF">2026-02-17T19:18:08Z</dcterms:created>
  <dcterms:modified xsi:type="dcterms:W3CDTF">2026-02-17T19:18:08Z</dcterms:modified>
</cp:coreProperties>
</file>